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99" r:id="rId2"/>
    <p:sldId id="286" r:id="rId3"/>
    <p:sldId id="300" r:id="rId4"/>
    <p:sldId id="287" r:id="rId5"/>
    <p:sldId id="293" r:id="rId6"/>
    <p:sldId id="288" r:id="rId7"/>
    <p:sldId id="291" r:id="rId8"/>
    <p:sldId id="290" r:id="rId9"/>
    <p:sldId id="289" r:id="rId10"/>
    <p:sldId id="279" r:id="rId11"/>
    <p:sldId id="278" r:id="rId12"/>
    <p:sldId id="294" r:id="rId13"/>
    <p:sldId id="301" r:id="rId14"/>
    <p:sldId id="295" r:id="rId15"/>
    <p:sldId id="296" r:id="rId16"/>
    <p:sldId id="297" r:id="rId17"/>
    <p:sldId id="30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F21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2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3B6AD-2D29-42F2-AEF9-12A84CE9C991}" type="datetimeFigureOut">
              <a:rPr lang="ru-RU" smtClean="0"/>
              <a:t>24.06.2016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45606-622D-45A6-B514-A195A5900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73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6423-5AC1-41FE-BF2E-CF0ECD665839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CAB3-AD91-4371-904E-3BCD8C33C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6423-5AC1-41FE-BF2E-CF0ECD665839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CAB3-AD91-4371-904E-3BCD8C33C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6423-5AC1-41FE-BF2E-CF0ECD665839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CAB3-AD91-4371-904E-3BCD8C33CCE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6423-5AC1-41FE-BF2E-CF0ECD665839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CAB3-AD91-4371-904E-3BCD8C33CC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6423-5AC1-41FE-BF2E-CF0ECD665839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CAB3-AD91-4371-904E-3BCD8C33C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6423-5AC1-41FE-BF2E-CF0ECD665839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CAB3-AD91-4371-904E-3BCD8C33CC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6423-5AC1-41FE-BF2E-CF0ECD665839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CAB3-AD91-4371-904E-3BCD8C33C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6423-5AC1-41FE-BF2E-CF0ECD665839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CAB3-AD91-4371-904E-3BCD8C33C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6423-5AC1-41FE-BF2E-CF0ECD665839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CAB3-AD91-4371-904E-3BCD8C33CC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6423-5AC1-41FE-BF2E-CF0ECD665839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CAB3-AD91-4371-904E-3BCD8C33CC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6423-5AC1-41FE-BF2E-CF0ECD665839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ECAB3-AD91-4371-904E-3BCD8C33CC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FC76423-5AC1-41FE-BF2E-CF0ECD665839}" type="datetimeFigureOut">
              <a:rPr lang="ru-RU" smtClean="0"/>
              <a:pPr/>
              <a:t>24.06.2016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F5ECAB3-AD91-4371-904E-3BCD8C33CC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47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508" y="5884294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ntikvar" panose="020B0000000000000000" pitchFamily="34" charset="0"/>
              </a:rPr>
              <a:t>ЧДОУ Детский сад № 97 ОАО РЖД </a:t>
            </a:r>
          </a:p>
          <a:p>
            <a:pPr algn="ctr"/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ntikvar" panose="020B0000000000000000" pitchFamily="34" charset="0"/>
              </a:rPr>
              <a:t>Автор-составитель: воспитатель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ntikvar" panose="020B0000000000000000" pitchFamily="34" charset="0"/>
              </a:rPr>
              <a:t>Романькова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ntikvar" panose="020B0000000000000000" pitchFamily="34" charset="0"/>
              </a:rPr>
              <a:t> Е.Н.</a:t>
            </a:r>
          </a:p>
          <a:p>
            <a:pPr algn="ctr"/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ntikvar" panose="020B0000000000000000" pitchFamily="34" charset="0"/>
              </a:rPr>
              <a:t> 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ntikvar" panose="020B0000000000000000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42589" y="-5115"/>
            <a:ext cx="8390991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Путешествие по кавказскому государственному</a:t>
            </a:r>
          </a:p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риродному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заповеднику.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59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57" y="927"/>
            <a:ext cx="4473128" cy="6858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Arseniy\Desktop\првапрпав\kavkaz07m.jpg"/>
          <p:cNvPicPr>
            <a:picLocks noChangeAspect="1" noChangeArrowheads="1"/>
          </p:cNvPicPr>
          <p:nvPr/>
        </p:nvPicPr>
        <p:blipFill rotWithShape="1">
          <a:blip r:embed="rId3" cstate="print"/>
          <a:srcRect b="7474"/>
          <a:stretch/>
        </p:blipFill>
        <p:spPr bwMode="auto">
          <a:xfrm rot="204143">
            <a:off x="2465613" y="406401"/>
            <a:ext cx="2541327" cy="1890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441156" y="4345"/>
            <a:ext cx="4629213" cy="70480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полях можно встретить такие растения как :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ододендроны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Зверобой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Ломонос</a:t>
            </a:r>
          </a:p>
          <a:p>
            <a:pPr algn="ctr"/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2" descr="C:\Users\Arseniy\Desktop\првапрпав\kabardino05m.jpg"/>
          <p:cNvPicPr>
            <a:picLocks noChangeAspect="1" noChangeArrowheads="1"/>
          </p:cNvPicPr>
          <p:nvPr/>
        </p:nvPicPr>
        <p:blipFill rotWithShape="1">
          <a:blip r:embed="rId4" cstate="print"/>
          <a:srcRect t="839" b="5174"/>
          <a:stretch/>
        </p:blipFill>
        <p:spPr bwMode="auto">
          <a:xfrm rot="21291366">
            <a:off x="4643382" y="2273432"/>
            <a:ext cx="2179960" cy="250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850">
            <a:off x="4447171" y="4797152"/>
            <a:ext cx="2572382" cy="1929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95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7" y="-19712"/>
            <a:ext cx="3207225" cy="68974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35" y="-19712"/>
            <a:ext cx="2831565" cy="68974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1071">
            <a:off x="6883588" y="3584602"/>
            <a:ext cx="1863135" cy="27108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816">
            <a:off x="596820" y="3746171"/>
            <a:ext cx="2006830" cy="26934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108587" cy="68974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392" y="3507744"/>
            <a:ext cx="2045237" cy="26676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92157" y="332656"/>
            <a:ext cx="7359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Волшебство  природы..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34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Давайте вместе полюбуемся красотами заповедника.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" y="-13065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6209" y="0"/>
            <a:ext cx="876882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Давайте полюбуемся  красотами этого заповедника!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11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546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67" y="928"/>
            <a:ext cx="4671196" cy="685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180528" y="58846"/>
            <a:ext cx="943304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Горные реки изобилуют высокими водопадами, каньонами,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ущельями.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04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254163" y="0"/>
            <a:ext cx="96523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ысокими снежными вершинами!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63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15859" y="0"/>
            <a:ext cx="93757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рекрасными бескрайними лугами и полями!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96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671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1797" y="2204864"/>
            <a:ext cx="79718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Быстрыми речками и ручьями!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737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957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50230" y="476672"/>
            <a:ext cx="68435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пасибо за внимание!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Берегите природу!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4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1961" y="1052736"/>
            <a:ext cx="8336269" cy="3198351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800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Адыгея, Карачаево-Черкесия, Краснодарский край</a:t>
            </a:r>
            <a:r>
              <a:rPr lang="ru-RU" sz="18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Кавказский государственный природный заповедник самый большой по площади охраняемый природный объект на Северном Кавказе. </a:t>
            </a:r>
            <a:br>
              <a:rPr lang="ru-RU" sz="18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Свою Историю он начинает с 1924 года, тогда он получил название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Кавказского Зубрового Заповедника</a:t>
            </a:r>
            <a:r>
              <a:rPr lang="ru-RU" sz="24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18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Охраняемая территория создавалась прежде всего для защиты от исчезновения Кавказского Зубра, которой находился на грани полного истребления. </a:t>
            </a:r>
            <a:r>
              <a:rPr lang="ru-RU" sz="1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8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66615" y="260648"/>
            <a:ext cx="4826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асположение: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7" b="5462"/>
          <a:stretch/>
        </p:blipFill>
        <p:spPr>
          <a:xfrm>
            <a:off x="1525335" y="3645024"/>
            <a:ext cx="6109522" cy="3063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9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143258"/>
            <a:ext cx="6412523" cy="5337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404664"/>
            <a:ext cx="7884864" cy="5544616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algn="ctr">
              <a:buNone/>
            </a:pPr>
            <a:r>
              <a:rPr lang="ru-RU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Заповедник </a:t>
            </a:r>
            <a:r>
              <a:rPr lang="ru-RU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занимает площадь около 280 тысяч гектар, и не удивительно, что на такой огромной площади обитает огромное количество видов: 78 видов млекопитающих, 177 видов птиц и более 10000 видов насекомых.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93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712968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Существует парк на  территории заповедника, который  </a:t>
            </a:r>
            <a:r>
              <a:rPr lang="ru-RU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считается в первую очередь научно-исследовательским. Здесь не только сохраняют редкие и древние виды животных и растений, но и занимаются полноценной исследовательской деятельности в виду исключительности этих мест. В этом месте можно проследить не только за поведением животных и растений, но открыть важные факты в эволюции видов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252728"/>
          </a:xfrm>
        </p:spPr>
        <p:txBody>
          <a:bodyPr>
            <a:no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pir Deco" panose="02000400000000000000" pitchFamily="2" charset="0"/>
              </a:rPr>
              <a:t>Насчитывается  более  1200  озер.  Самое большое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mpir Deco" panose="02000400000000000000" pitchFamily="2" charset="0"/>
              </a:rPr>
              <a:t>озеро Безмолвия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pir Deco" panose="02000400000000000000" pitchFamily="2" charset="0"/>
              </a:rPr>
              <a:t>с площадью водного зеркала 200000 кв. м особой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pir Deco" panose="02000400000000000000" pitchFamily="2" charset="0"/>
              </a:rPr>
              <a:t>красоты.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pir Deco" panose="02000400000000000000" pitchFamily="2" charset="0"/>
              </a:rPr>
              <a:t/>
            </a:r>
            <a:b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pir Deco" panose="02000400000000000000" pitchFamily="2" charset="0"/>
              </a:rPr>
            </a:b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2151452"/>
            <a:ext cx="6912768" cy="459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49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0295" y="292178"/>
            <a:ext cx="3812645" cy="15040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Животные Кавказского Заповедника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980728"/>
            <a:ext cx="3818467" cy="547260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dirty="0" smtClean="0">
                <a:ln w="1905"/>
                <a:solidFill>
                  <a:srgbClr val="010F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89 </a:t>
            </a:r>
            <a:r>
              <a:rPr lang="ru-RU" sz="1800" b="1" dirty="0">
                <a:ln w="1905"/>
                <a:solidFill>
                  <a:srgbClr val="010F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видов животных, </a:t>
            </a:r>
            <a:r>
              <a:rPr lang="ru-RU" sz="1800" b="1" dirty="0" smtClean="0">
                <a:ln w="1905"/>
                <a:solidFill>
                  <a:srgbClr val="010F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71 </a:t>
            </a:r>
            <a:r>
              <a:rPr lang="ru-RU" sz="1800" b="1" dirty="0">
                <a:ln w="1905"/>
                <a:solidFill>
                  <a:srgbClr val="010F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вид, из обитающих в заповеднике занесен в Красную книгу мира</a:t>
            </a:r>
            <a:r>
              <a:rPr lang="ru-RU" sz="1800" b="1" dirty="0" smtClean="0">
                <a:ln w="1905"/>
                <a:solidFill>
                  <a:srgbClr val="010F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Самыми редкими представителями местной фауны являются крупные животные: зубробизон, тур, бурый медведь, рысь</a:t>
            </a:r>
            <a:r>
              <a:rPr lang="ru-RU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 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 не просто встретить и некоторых представителей более мелких видов, таких как Кавказская Норка или Выдра.</a:t>
            </a:r>
            <a:b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039">
            <a:off x="2288009" y="2657477"/>
            <a:ext cx="2328675" cy="1742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5545">
            <a:off x="443794" y="539281"/>
            <a:ext cx="2578571" cy="1929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://www.naturephoto-cz.com/fullsize/others/lynx-509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71621">
            <a:off x="433104" y="4549830"/>
            <a:ext cx="2811145" cy="1875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813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0" y="-10450"/>
            <a:ext cx="9144000" cy="68579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83568" y="30985"/>
            <a:ext cx="7776863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Крупнейшими представителями фауны заповедника является парнокопытные, приставленные тремя видами: свиные, оленьи и полорогие. Наиболее распространен среди них кабан, который обитает повсеместно и мигрирует по территории КБЗ в зависимости от сезона. Так же есть и другие интересные виды: Кавказский благородный олень, Кавказская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серна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https://im2-tub-ru.yandex.net/i?id=77df22706daf9a62a85a396e2eb35902&amp;n=33&amp;h=215&amp;w=32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000" y="3212976"/>
            <a:ext cx="3830944" cy="3401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omagia.ru/images/sonnik/s/serna-%28dikaya-koza%29-k-chemu-snitsj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104" y="3573016"/>
            <a:ext cx="3401045" cy="302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52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872208"/>
          </a:xfrm>
        </p:spPr>
        <p:txBody>
          <a:bodyPr>
            <a:noAutofit/>
          </a:bodyPr>
          <a:lstStyle/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Крайне разнообразен воздушный мир КБЗ, а на его территории гнездятся 82 вида птиц, а всего обитает до 177 видов в разные сезоны годы. К самым интересным представителям этой </a:t>
            </a:r>
            <a:r>
              <a:rPr lang="ru-RU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группы можно отнести хищников, таких как соколы, сапсаны, сипы, беркуты, орланы и грифы.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21 вид птиц занесен в красную книгу, а особо редкий гость в этих краях – черных гриф.</a:t>
            </a:r>
            <a:r>
              <a:rPr lang="ru-RU" sz="1800" b="1" dirty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800" b="1" dirty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1800" b="1" dirty="0">
              <a:ln w="1905">
                <a:solidFill>
                  <a:schemeClr val="tx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4913">
            <a:off x="6795878" y="289533"/>
            <a:ext cx="2091053" cy="1488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28419"/>
            <a:ext cx="3196580" cy="1478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3656">
            <a:off x="100023" y="201747"/>
            <a:ext cx="1737646" cy="1355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28418"/>
            <a:ext cx="3063875" cy="1478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3"/>
          <a:stretch/>
        </p:blipFill>
        <p:spPr bwMode="auto">
          <a:xfrm>
            <a:off x="2853194" y="187730"/>
            <a:ext cx="3298132" cy="1981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24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090" y="188640"/>
            <a:ext cx="8721397" cy="2585323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Реки и озера заповедника богаты  рыбами, из которых выделяют 21 вид. Самый распространенный вид </a:t>
            </a:r>
            <a:r>
              <a:rPr lang="ru-RU" sz="2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ручьевая форель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которая встречается повсеместно на территории заповедника. А вот различного рода рептилий на территории КБЗ встречается немного, пресмыкающихся и земноводных всего 31 вид, 11 из которых занесены в красную книгу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16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1">
      <a:dk1>
        <a:sysClr val="windowText" lastClr="000000"/>
      </a:dk1>
      <a:lt1>
        <a:sysClr val="window" lastClr="FFFFFF"/>
      </a:lt1>
      <a:dk2>
        <a:srgbClr val="073E87"/>
      </a:dk2>
      <a:lt2>
        <a:srgbClr val="DEF5E4"/>
      </a:lt2>
      <a:accent1>
        <a:srgbClr val="DEF5E4"/>
      </a:accent1>
      <a:accent2>
        <a:srgbClr val="9CE2AD"/>
      </a:accent2>
      <a:accent3>
        <a:srgbClr val="5BD078"/>
      </a:accent3>
      <a:accent4>
        <a:srgbClr val="A5D028"/>
      </a:accent4>
      <a:accent5>
        <a:srgbClr val="7B9C1D"/>
      </a:accent5>
      <a:accent6>
        <a:srgbClr val="31AE50"/>
      </a:accent6>
      <a:hlink>
        <a:srgbClr val="217435"/>
      </a:hlink>
      <a:folHlink>
        <a:srgbClr val="217435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810</TotalTime>
  <Words>331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Презентация PowerPoint</vt:lpstr>
      <vt:lpstr>Адыгея, Карачаево-Черкесия, Краснодарский край Кавказский государственный природный заповедник самый большой по площади охраняемый природный объект на Северном Кавказе.  Свою Историю он начинает с 1924 года, тогда он получил название Кавказского Зубрового Заповедника. Охраняемая территория создавалась прежде всего для защиты от исчезновения Кавказского Зубра, которой находился на грани полного истребления.  </vt:lpstr>
      <vt:lpstr>Презентация PowerPoint</vt:lpstr>
      <vt:lpstr>Презентация PowerPoint</vt:lpstr>
      <vt:lpstr>Насчитывается  более  1200  озер.  Самое большое озеро Безмолвия с площадью водного зеркала 200000 кв. м особой красоты. </vt:lpstr>
      <vt:lpstr>Животные Кавказского Заповедника  </vt:lpstr>
      <vt:lpstr>Презентация PowerPoint</vt:lpstr>
      <vt:lpstr>Крайне разнообразен воздушный мир КБЗ, а на его территории гнездятся 82 вида птиц, а всего обитает до 177 видов в разные сезоны годы. К самым интересным представителям этой группы можно отнести хищников, таких как соколы, сапсаны, сипы, беркуты, орланы и грифы. 21 вид птиц занесен в красную книгу, а особо редкий гость в этих краях – черных гриф.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Кавказский заповедник</dc:title>
  <dc:creator>Arseniy</dc:creator>
  <cp:lastModifiedBy>Катерина Романькова</cp:lastModifiedBy>
  <cp:revision>73</cp:revision>
  <dcterms:created xsi:type="dcterms:W3CDTF">2014-01-22T16:36:13Z</dcterms:created>
  <dcterms:modified xsi:type="dcterms:W3CDTF">2016-06-23T21:09:31Z</dcterms:modified>
</cp:coreProperties>
</file>